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0" r:id="rId5"/>
    <p:sldId id="266" r:id="rId6"/>
    <p:sldId id="259" r:id="rId7"/>
    <p:sldId id="258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" d="100"/>
          <a:sy n="10" d="100"/>
        </p:scale>
        <p:origin x="300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jpeg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3714752"/>
            <a:ext cx="4333876" cy="1128052"/>
          </a:xfrm>
        </p:spPr>
        <p:txBody>
          <a:bodyPr/>
          <a:lstStyle/>
          <a:p>
            <a:endParaRPr lang="ru-RU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ru-RU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000" dirty="0" smtClean="0"/>
              <a:t>  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84296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Александр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Васильевич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Суворов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  <p:pic>
        <p:nvPicPr>
          <p:cNvPr id="6" name="Рисунок 5" descr="Карл Штейбен. Граф Рымникский, князь Италийский, генералиссимус А.В.Суворов. 1815г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060848"/>
            <a:ext cx="360040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857232"/>
            <a:ext cx="8858280" cy="5238768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  <a:endParaRPr lang="ru-RU" sz="2200" b="1" i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52400"/>
            <a:ext cx="8186766" cy="77627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40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Comic Sans MS" pitchFamily="66" charset="0"/>
            </a:endParaRPr>
          </a:p>
        </p:txBody>
      </p:sp>
      <p:sp>
        <p:nvSpPr>
          <p:cNvPr id="13314" name="AutoShape 2" descr="https://rgnp.ru/wp-content/uploads/9/c/7/9c70a598419f49bb5afea5be635b84b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C:\Users\Lenovo\Desktop\Суворов\пуш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8016552" cy="6012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000108"/>
            <a:ext cx="5286412" cy="585789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 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152400"/>
            <a:ext cx="8043890" cy="776270"/>
          </a:xfrm>
        </p:spPr>
        <p:txBody>
          <a:bodyPr>
            <a:normAutofit fontScale="90000"/>
          </a:bodyPr>
          <a:lstStyle/>
          <a:p>
            <a:pPr algn="ctr"/>
            <a:endParaRPr lang="ru-RU" sz="4800" dirty="0">
              <a:effectLst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0891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4507"/>
            <a:ext cx="8280919" cy="620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152400"/>
            <a:ext cx="8043890" cy="70483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4073525" y="3182938"/>
          <a:ext cx="996950" cy="490537"/>
        </p:xfrm>
        <a:graphic>
          <a:graphicData uri="http://schemas.openxmlformats.org/presentationml/2006/ole">
            <p:oleObj spid="_x0000_s7170" name="Объект упаковщика для оболочки" showAsIcon="1" r:id="rId3" imgW="997200" imgH="491040" progId="Package">
              <p:embed/>
            </p:oleObj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4073525" y="3182938"/>
          <a:ext cx="996950" cy="490537"/>
        </p:xfrm>
        <a:graphic>
          <a:graphicData uri="http://schemas.openxmlformats.org/presentationml/2006/ole">
            <p:oleObj spid="_x0000_s7171" name="Объект упаковщика для оболочки" showAsIcon="1" r:id="rId4" imgW="997200" imgH="491040" progId="Package">
              <p:embed/>
            </p:oleObj>
          </a:graphicData>
        </a:graphic>
      </p:graphicFrame>
      <p:pic>
        <p:nvPicPr>
          <p:cNvPr id="7176" name="Picture 8" descr="C:\Users\Lenovo\Desktop\023e24fc30c6191084a0e3024f4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105" y="332657"/>
            <a:ext cx="8323861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dirty="0"/>
          </a:p>
        </p:txBody>
      </p:sp>
      <p:pic>
        <p:nvPicPr>
          <p:cNvPr id="5" name="Содержимое 4" descr="Суриков В.И. Переход Суворова через Альпы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60648"/>
            <a:ext cx="576064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52400"/>
            <a:ext cx="8429684" cy="12192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Comic Sans MS" pitchFamily="66" charset="0"/>
            </a:endParaRPr>
          </a:p>
        </p:txBody>
      </p:sp>
      <p:pic>
        <p:nvPicPr>
          <p:cNvPr id="3074" name="Picture 2" descr="C:\Users\Lenovo\Desktop\Суворов\суво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6652"/>
            <a:ext cx="8284864" cy="6213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285860"/>
            <a:ext cx="8358246" cy="481014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158162" cy="1214422"/>
          </a:xfrm>
        </p:spPr>
        <p:txBody>
          <a:bodyPr>
            <a:normAutofit/>
          </a:bodyPr>
          <a:lstStyle/>
          <a:p>
            <a:pPr algn="ctr"/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Lenovo\Desktop\Суворов\ОРДЕ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532440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331</TotalTime>
  <Words>7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Бумажная</vt:lpstr>
      <vt:lpstr>Пакет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Zver</dc:creator>
  <cp:lastModifiedBy>Lenovo</cp:lastModifiedBy>
  <cp:revision>36</cp:revision>
  <dcterms:created xsi:type="dcterms:W3CDTF">2023-01-29T09:30:33Z</dcterms:created>
  <dcterms:modified xsi:type="dcterms:W3CDTF">2023-02-08T09:50:56Z</dcterms:modified>
</cp:coreProperties>
</file>